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3" r:id="rId3"/>
    <p:sldId id="284" r:id="rId4"/>
    <p:sldId id="302" r:id="rId5"/>
    <p:sldId id="301" r:id="rId6"/>
    <p:sldId id="299" r:id="rId7"/>
    <p:sldId id="300" r:id="rId8"/>
    <p:sldId id="279" r:id="rId9"/>
    <p:sldId id="294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7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550"/>
    <a:srgbClr val="9A7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608" autoAdjust="0"/>
  </p:normalViewPr>
  <p:slideViewPr>
    <p:cSldViewPr snapToGrid="0" snapToObjects="1" showGuides="1">
      <p:cViewPr>
        <p:scale>
          <a:sx n="67" d="100"/>
          <a:sy n="67" d="100"/>
        </p:scale>
        <p:origin x="-1576" y="-320"/>
      </p:cViewPr>
      <p:guideLst>
        <p:guide orient="horz" pos="3347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51162-1098-3D48-9F36-478A308660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352A6-0DE0-A146-9F40-956B1E014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1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7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7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5EA0-2517-3440-8C7D-4A4A50F8279E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97D7-C0CB-BB4D-A645-55D9E5A1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93" y="1079685"/>
            <a:ext cx="8852549" cy="248438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venir Book"/>
                <a:cs typeface="Avenir Book"/>
              </a:rPr>
              <a:t>Ethical Leadership in Times of Change and Uncertainty</a:t>
            </a:r>
          </a:p>
        </p:txBody>
      </p:sp>
      <p:pic>
        <p:nvPicPr>
          <p:cNvPr id="3" name="Picture 2" descr="Strata Vert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29" y="4690108"/>
            <a:ext cx="3316317" cy="19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93" y="1079685"/>
            <a:ext cx="8852549" cy="248438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venir Book"/>
                <a:cs typeface="Avenir Book"/>
              </a:rPr>
              <a:t>Ethical Leadership in Times of Change and Uncertainty</a:t>
            </a:r>
          </a:p>
        </p:txBody>
      </p:sp>
      <p:pic>
        <p:nvPicPr>
          <p:cNvPr id="3" name="Picture 2" descr="Strata Vert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29" y="4690108"/>
            <a:ext cx="3316317" cy="19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9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3 Triangle RED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E85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72" y="415626"/>
            <a:ext cx="6388241" cy="60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8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033"/>
            <a:ext cx="8229600" cy="413479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venir Book"/>
                <a:cs typeface="Avenir Book"/>
              </a:rPr>
              <a:t>Ethical leadership is intentional leadership. </a:t>
            </a:r>
          </a:p>
        </p:txBody>
      </p:sp>
    </p:spTree>
    <p:extLst>
      <p:ext uri="{BB962C8B-B14F-4D97-AF65-F5344CB8AC3E}">
        <p14:creationId xmlns:p14="http://schemas.microsoft.com/office/powerpoint/2010/main" val="271098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033"/>
            <a:ext cx="8229600" cy="413479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venir Book"/>
                <a:cs typeface="Avenir Book"/>
              </a:rPr>
              <a:t>Ethical leadership is intentional leadership. </a:t>
            </a:r>
          </a:p>
        </p:txBody>
      </p:sp>
    </p:spTree>
    <p:extLst>
      <p:ext uri="{BB962C8B-B14F-4D97-AF65-F5344CB8AC3E}">
        <p14:creationId xmlns:p14="http://schemas.microsoft.com/office/powerpoint/2010/main" val="248612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033"/>
            <a:ext cx="8229600" cy="413479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venir Book"/>
                <a:cs typeface="Avenir Book"/>
              </a:rPr>
              <a:t>At the heart of ethical leadership is a genuine concern for people. </a:t>
            </a:r>
          </a:p>
        </p:txBody>
      </p:sp>
    </p:spTree>
    <p:extLst>
      <p:ext uri="{BB962C8B-B14F-4D97-AF65-F5344CB8AC3E}">
        <p14:creationId xmlns:p14="http://schemas.microsoft.com/office/powerpoint/2010/main" val="257879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570"/>
            <a:ext cx="8229600" cy="365568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venir Book"/>
                <a:cs typeface="Avenir Book"/>
              </a:rPr>
              <a:t>The ethical norms of an organization are determined by the actions of its leaders. </a:t>
            </a:r>
          </a:p>
        </p:txBody>
      </p:sp>
    </p:spTree>
    <p:extLst>
      <p:ext uri="{BB962C8B-B14F-4D97-AF65-F5344CB8AC3E}">
        <p14:creationId xmlns:p14="http://schemas.microsoft.com/office/powerpoint/2010/main" val="100191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496"/>
            <a:ext cx="8229600" cy="4319205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venir Book"/>
                <a:cs typeface="Avenir Book"/>
              </a:rPr>
              <a:t>Ethical organizations effectively communicate their ethical code and integrate it into all aspects of organizational life.</a:t>
            </a:r>
          </a:p>
        </p:txBody>
      </p:sp>
    </p:spTree>
    <p:extLst>
      <p:ext uri="{BB962C8B-B14F-4D97-AF65-F5344CB8AC3E}">
        <p14:creationId xmlns:p14="http://schemas.microsoft.com/office/powerpoint/2010/main" val="42463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861" y="5515054"/>
            <a:ext cx="8113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Sharif, M. M., &amp; </a:t>
            </a:r>
            <a:r>
              <a:rPr lang="en-US" sz="2000" dirty="0" err="1">
                <a:latin typeface="Avenir Book"/>
                <a:cs typeface="Avenir Book"/>
              </a:rPr>
              <a:t>Scandura</a:t>
            </a:r>
            <a:r>
              <a:rPr lang="en-US" sz="2000" dirty="0">
                <a:latin typeface="Avenir Book"/>
                <a:cs typeface="Avenir Book"/>
              </a:rPr>
              <a:t>, T. A. (2014). Do perceptions of ethical conduct matter during organizational change? Ethical leadership and employee involvement. Journal of Business Ethics, 124(2), 185-196.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/>
                <a:cs typeface="Avenir Book"/>
              </a:rPr>
              <a:t>Ethical Leadership and Change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68290"/>
            <a:ext cx="8229600" cy="333658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venir Book"/>
                <a:cs typeface="Avenir Book"/>
              </a:rPr>
              <a:t>Increased job satisfaction.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venir Book"/>
                <a:cs typeface="Avenir Book"/>
              </a:rPr>
              <a:t>Enhanced performance.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venir Book"/>
                <a:cs typeface="Avenir Book"/>
              </a:rPr>
              <a:t>Greater organizational citizenship.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venir Book"/>
                <a:cs typeface="Avenir Book"/>
              </a:rPr>
              <a:t>Better performance in times of change when leaders are seen as fair and trustworthy.</a:t>
            </a:r>
          </a:p>
        </p:txBody>
      </p:sp>
    </p:spTree>
    <p:extLst>
      <p:ext uri="{BB962C8B-B14F-4D97-AF65-F5344CB8AC3E}">
        <p14:creationId xmlns:p14="http://schemas.microsoft.com/office/powerpoint/2010/main" val="33269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MELL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t="3041" r="22613"/>
          <a:stretch/>
        </p:blipFill>
        <p:spPr>
          <a:xfrm>
            <a:off x="227475" y="0"/>
            <a:ext cx="3537253" cy="6649464"/>
          </a:xfrm>
          <a:prstGeom prst="rect">
            <a:avLst/>
          </a:prstGeom>
        </p:spPr>
      </p:pic>
      <p:pic>
        <p:nvPicPr>
          <p:cNvPr id="4" name="Picture 3" descr="MELLOR-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8" y="341239"/>
            <a:ext cx="4142525" cy="621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9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144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Book</vt:lpstr>
      <vt:lpstr>Calibri</vt:lpstr>
      <vt:lpstr>Office Theme</vt:lpstr>
      <vt:lpstr>Ethical Leadership in Times of Change and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Ethical Leadership and Change</vt:lpstr>
      <vt:lpstr>PowerPoint Presentation</vt:lpstr>
      <vt:lpstr>Ethical Leadership in Times of Change and Uncertainty</vt:lpstr>
    </vt:vector>
  </TitlesOfParts>
  <Company>Strata Leadership,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Difference Between a Winning Season And  a Winning Program</dc:title>
  <dc:creator>Nathan Mellor</dc:creator>
  <cp:lastModifiedBy>J B</cp:lastModifiedBy>
  <cp:revision>51</cp:revision>
  <dcterms:created xsi:type="dcterms:W3CDTF">2017-07-29T19:11:15Z</dcterms:created>
  <dcterms:modified xsi:type="dcterms:W3CDTF">2021-08-31T20:42:11Z</dcterms:modified>
</cp:coreProperties>
</file>